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DC"/>
    <a:srgbClr val="0000CC"/>
    <a:srgbClr val="FFCCCC"/>
    <a:srgbClr val="0000FF"/>
    <a:srgbClr val="2C6F90"/>
    <a:srgbClr val="2E5C8E"/>
    <a:srgbClr val="316F8B"/>
    <a:srgbClr val="99FF99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69444" autoAdjust="0"/>
  </p:normalViewPr>
  <p:slideViewPr>
    <p:cSldViewPr>
      <p:cViewPr varScale="1">
        <p:scale>
          <a:sx n="61" d="100"/>
          <a:sy n="61" d="100"/>
        </p:scale>
        <p:origin x="-70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CEE-0D21-4F07-BB2D-93D9E09592DF}" type="datetimeFigureOut">
              <a:rPr lang="zh-CN" altLang="en-US" smtClean="0"/>
              <a:pPr/>
              <a:t>2010/1/6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24B0-ABFA-48A2-B98F-612E1EF5F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E79F43-6908-4B1A-A9AD-43D028E4E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|13.3|3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7.6|13.4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25579</TotalTime>
  <Words>959</Words>
  <Application>Microsoft Office PowerPoint</Application>
  <PresentationFormat>A4 Paper (210x297 mm)</PresentationFormat>
  <Paragraphs>204</Paragraphs>
  <Slides>30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Social Influence Analysis  in Large-scale Networks</vt:lpstr>
      <vt:lpstr>Motivation</vt:lpstr>
      <vt:lpstr>Example—Influence Maximization</vt:lpstr>
      <vt:lpstr>Topic-based Social Influence Analysis </vt:lpstr>
      <vt:lpstr>Slide 5</vt:lpstr>
      <vt:lpstr>Outline</vt:lpstr>
      <vt:lpstr>Related Work—Social networks and influences</vt:lpstr>
      <vt:lpstr>Related Work—large-scale mining</vt:lpstr>
      <vt:lpstr>Outline</vt:lpstr>
      <vt:lpstr>Topical Factor Graph (TFG) Model</vt:lpstr>
      <vt:lpstr>Topical Factor Graph (TFG)</vt:lpstr>
      <vt:lpstr>How to define (topical) feature functions?</vt:lpstr>
      <vt:lpstr>Model Learning Algorithm</vt:lpstr>
      <vt:lpstr>New TAP Learning Algorithm</vt:lpstr>
      <vt:lpstr>The TAP Learning Algorithm</vt:lpstr>
      <vt:lpstr>Distributed TAP Learning</vt:lpstr>
      <vt:lpstr>Outline</vt:lpstr>
      <vt:lpstr>Experiment</vt:lpstr>
      <vt:lpstr>Scalability Performance</vt:lpstr>
      <vt:lpstr>Speedup results</vt:lpstr>
      <vt:lpstr>Influential nodes on different topics</vt:lpstr>
      <vt:lpstr>Social Influence Sub-graph on “Data mining”</vt:lpstr>
      <vt:lpstr>Application—Expert Finding</vt:lpstr>
      <vt:lpstr>Slide 24</vt:lpstr>
      <vt:lpstr>Outline</vt:lpstr>
      <vt:lpstr>Conclusion</vt:lpstr>
      <vt:lpstr>Future Work</vt:lpstr>
      <vt:lpstr>Thanks!</vt:lpstr>
      <vt:lpstr>Background</vt:lpstr>
      <vt:lpstr>Influence between individuals</vt:lpstr>
    </vt:vector>
  </TitlesOfParts>
  <Company>Tsinghua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in Large-scale Networks</dc:title>
  <dc:creator>Jie Tang</dc:creator>
  <cp:keywords>Social influence analysis, factor graph model, topic model</cp:keywords>
  <cp:lastModifiedBy>Jie</cp:lastModifiedBy>
  <cp:revision>1261</cp:revision>
  <dcterms:created xsi:type="dcterms:W3CDTF">2006-10-23T13:46:31Z</dcterms:created>
  <dcterms:modified xsi:type="dcterms:W3CDTF">2010-01-05T16:03:40Z</dcterms:modified>
</cp:coreProperties>
</file>