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scaleToFitPaper="1" frameSlides="1"/>
  <p:clrMru>
    <a:srgbClr val="FFCCCC"/>
    <a:srgbClr val="CCFFFF"/>
    <a:srgbClr val="0000CC"/>
    <a:srgbClr val="0000FF"/>
    <a:srgbClr val="0000DC"/>
    <a:srgbClr val="2C6F90"/>
    <a:srgbClr val="2E5C8E"/>
    <a:srgbClr val="316F8B"/>
    <a:srgbClr val="99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80258" autoAdjust="0"/>
  </p:normalViewPr>
  <p:slideViewPr>
    <p:cSldViewPr>
      <p:cViewPr varScale="1">
        <p:scale>
          <a:sx n="75" d="100"/>
          <a:sy n="75" d="100"/>
        </p:scale>
        <p:origin x="-680" y="-10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60" y="20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36004" cy="36004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CEE-0D21-4F07-BB2D-93D9E09592DF}" type="datetimeFigureOut">
              <a:rPr lang="zh-CN" altLang="en-US" smtClean="0"/>
              <a:pPr/>
              <a:t>15/8/15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24B0-ABFA-48A2-B98F-612E1EF5F5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105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E79F43-6908-4B1A-A9AD-43D028E4ED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5934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1|2.5|5.1|1|2.1"/>
</p:tagL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39829</TotalTime>
  <Words>819</Words>
  <Application>Microsoft Macintosh PowerPoint</Application>
  <PresentationFormat>A4 纸张(210x297 毫米)</PresentationFormat>
  <Paragraphs>222</Paragraphs>
  <Slides>29</Slides>
  <Notes>29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Default Design</vt:lpstr>
      <vt:lpstr>Equation</vt:lpstr>
      <vt:lpstr>COSNET: Connecting Heterogeneous Social Networks with Local and Global Consistency  </vt:lpstr>
      <vt:lpstr>AMiner II (ArnetMiner)</vt:lpstr>
      <vt:lpstr>Knowledge Acquisition from the Web (ACM TKDD, WWW’12, ISWC’06, ICDM’07, ACL’07)</vt:lpstr>
      <vt:lpstr>Researcher Profile Database[1]</vt:lpstr>
      <vt:lpstr>Is this Enough?</vt:lpstr>
      <vt:lpstr>Required semantics are distributed in multiple sources </vt:lpstr>
      <vt:lpstr>Identity Linking</vt:lpstr>
      <vt:lpstr>COSNET: Connecting Social Networks with Local and Global Consistency</vt:lpstr>
      <vt:lpstr>Local vs. Global consistency</vt:lpstr>
      <vt:lpstr>Local vs. Global consistency</vt:lpstr>
      <vt:lpstr>Local vs. Global consistency</vt:lpstr>
      <vt:lpstr>Local vs. Global consistency</vt:lpstr>
      <vt:lpstr>Local vs. Global consistency</vt:lpstr>
      <vt:lpstr>Local vs. Global consistency</vt:lpstr>
      <vt:lpstr>Local vs. Global consistency</vt:lpstr>
      <vt:lpstr>Network Matching</vt:lpstr>
      <vt:lpstr>Local vs. Global consistency</vt:lpstr>
      <vt:lpstr>Local vs. Global consistency</vt:lpstr>
      <vt:lpstr>Local vs. Global consistency</vt:lpstr>
      <vt:lpstr>Avoid Global Inconsistency</vt:lpstr>
      <vt:lpstr>Model Construction</vt:lpstr>
      <vt:lpstr>Model Learning</vt:lpstr>
      <vt:lpstr>Model Learning (cont.)</vt:lpstr>
      <vt:lpstr>Results</vt:lpstr>
      <vt:lpstr>Connecting AMiner with …</vt:lpstr>
      <vt:lpstr>Connecting Social Media Sites</vt:lpstr>
      <vt:lpstr>Effects of Global Consistency</vt:lpstr>
      <vt:lpstr>Application in AMiner</vt:lpstr>
      <vt:lpstr>Thanks!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 and Information Integration</dc:title>
  <dc:creator>Jie Tang</dc:creator>
  <cp:lastModifiedBy>Zhang Yutao</cp:lastModifiedBy>
  <cp:revision>1681</cp:revision>
  <cp:lastPrinted>2015-08-08T13:49:59Z</cp:lastPrinted>
  <dcterms:created xsi:type="dcterms:W3CDTF">2006-10-23T13:46:31Z</dcterms:created>
  <dcterms:modified xsi:type="dcterms:W3CDTF">2015-08-15T13:38:34Z</dcterms:modified>
</cp:coreProperties>
</file>